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5" r:id="rId19"/>
    <p:sldId id="26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8"/>
  </p:normalViewPr>
  <p:slideViewPr>
    <p:cSldViewPr snapToGrid="0" snapToObjects="1">
      <p:cViewPr varScale="1">
        <p:scale>
          <a:sx n="118" d="100"/>
          <a:sy n="118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349E4-3F22-E9B9-33A8-4D813066A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4F7615-7C6C-FD1D-3D91-171E05243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B57510-2C4A-C757-1E97-F34A050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F3D92-886F-7DB5-706E-C37A1D8B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AC112-3659-C880-4DC7-5DF819C0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48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4C7A2-FB84-3E22-B2BC-0F3361A1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ACE784-56B0-1080-89E0-1A6636485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4CFBA-29E9-AD47-AB73-09F0025C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A1BF3-ED24-6F59-DB05-B288582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49E7B8-B19C-5B25-60FA-071B91CD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7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397F0F-B5FC-2205-B016-146EA8400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BA1940-6FBF-A62E-8E13-E0A4D7D3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7B200-08D2-36A2-639F-F43D0164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CB4EE-5A09-7658-3C3B-94E49318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3EEEA-F41D-2B22-C1BD-D332F92E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6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51F8E-0925-08E0-E785-9169FE69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6462F-A993-672B-2477-43E90F28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B6146-5C9E-FE0E-E8FB-26BD2BF0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F59C9-41B6-8374-4996-DBDB74DD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D63E5-F619-F44F-8CA6-9CA73629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95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9E362-B7B1-3FE2-4D9B-6772EBA3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6236BF-C827-AA55-A503-4FE5EE787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AF672-A575-71E4-8808-CBCE005C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14220-1F45-EC97-8C06-136229A3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96DFC-CEA1-B93F-88ED-1BDEC5C3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84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5A002-7F3F-6ECE-7CBE-7A89126C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97408-374A-978B-1406-4D5D76A7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551D4D-70C9-40C4-F21E-CCEB77149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79278D-8D9B-4293-56D0-01222AE5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E8463B-939C-6D0D-B823-00398D26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EBB19C-62B1-164F-285D-15FFF8F5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57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B620C-C61C-C017-ED88-A38C3A42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3BE55-3D71-BCF9-E2D1-239D81653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2ED1EB-0DEE-224E-FB60-C1C7E200C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914BF0-0CFF-B4B6-CE7A-9FB5420A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0E5C82-0CBC-A5D5-B000-38D9130A1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7C0E00-D6AE-A83E-2C9C-ABDA76DF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8FE50A-AC90-D378-919B-8969DDE6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CF066C-5E22-F5B2-7582-70C1423D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8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F088-3EDE-0959-C6A4-A0E9AEA5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11399D-24CD-787A-B8E3-69BC61AC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413EBE-4C9D-F38B-175A-6911B3D2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BDB9DE-4CEE-A570-5BDC-E8314918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95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CB8BC-EEF0-8730-D8E6-A2952E2F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30793D-605F-204E-72F4-D6FE61D6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72B628-BA6A-30FB-9777-57CBF7BA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32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FFA00-8469-4426-6C32-C942810F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D9EC5-D3B2-3002-E469-04F93A53C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A242FB-AB4A-079E-DC97-D1EADEDF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7D3D0-A89A-5321-E51D-0AADB62B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E7E504-2454-7324-1B39-F1A1B8E5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BB91E9-F5FD-6386-105B-EB04EBF5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45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3F9E9-0215-57D8-CC16-6ED4DE88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CA27C2-BCD8-F54A-1CE9-78A5C9BD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C30B78-3B5F-4FF7-0B10-F58F8B1F2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812AE1-FEB9-398D-71C0-D306B0F6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C4DCCB-CB1F-C367-5B23-8CC8F050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F7B4A-6845-EBB0-F5D9-BF547CA2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3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CE170C-24F5-7987-8C5A-4BD059DF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2CF122-9067-EFE3-63DE-AD30B498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26276D-926B-3A11-22D3-EB255B152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0B0EF-6392-0C45-BA71-2BEDEFFE52DC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2D526F-1455-C86F-27B8-636A15A5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F043C-245B-6BB4-9932-08BFEF8A6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0CFA-3CFD-694E-9410-09EE480C8B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61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8E21583-5D2A-6B3B-5828-AE9B58F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479550"/>
            <a:ext cx="8470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6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97E859-73D2-3CC1-6283-5CAA5EE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555750"/>
            <a:ext cx="6845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56A30E-A76C-BBF3-B12F-B3827A6A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30200"/>
            <a:ext cx="11620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19E6B7-C0B4-2DB4-DC9C-FE7FF999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73050"/>
            <a:ext cx="11557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96042-34D3-16D3-611F-D6612DE6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74650"/>
            <a:ext cx="11874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5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F79B48-C49E-7B16-6923-CB313E0C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495300"/>
            <a:ext cx="11772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6695D5-9116-98B0-DCD8-DB5E8B56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828800"/>
            <a:ext cx="6527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57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B481F9-0EEF-B04E-F59B-8B30985A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79450"/>
            <a:ext cx="12115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7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EBAB63-0325-D684-518E-0F083221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30200"/>
            <a:ext cx="64008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77B23-293C-F3FE-F00C-1858EED6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01600"/>
            <a:ext cx="9169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0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5284FB-8083-CAC9-C529-8774F316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794000"/>
            <a:ext cx="1172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4269E-8EB3-B8B4-C2E3-C931A956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885950"/>
            <a:ext cx="6515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3AF725-CAEF-EEBF-83D8-C1BC6838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66700"/>
            <a:ext cx="12179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2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BF8B6C-2400-D11E-2A58-BAE83F31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77800"/>
            <a:ext cx="8978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CC4289-274F-006A-2554-A9D37C8D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130300"/>
            <a:ext cx="5080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A8F896-8423-6798-78F4-3B7E34CE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162050"/>
            <a:ext cx="11976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4EA76B-2B74-7429-924C-E211C9E5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46"/>
            <a:ext cx="12192000" cy="6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8F5268-0401-57CD-EB95-FBD8E5BF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601"/>
            <a:ext cx="12192000" cy="61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77BCCC-82CF-5138-D7A0-3BBDE373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469900"/>
            <a:ext cx="106172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2022-10-01T07:25:28Z</dcterms:created>
  <dcterms:modified xsi:type="dcterms:W3CDTF">2022-10-01T07:39:33Z</dcterms:modified>
</cp:coreProperties>
</file>